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48" r:id="rId4"/>
  </p:sldMasterIdLst>
  <p:notesMasterIdLst>
    <p:notesMasterId r:id="rId77"/>
  </p:notesMasterIdLst>
  <p:sldIdLst>
    <p:sldId id="256" r:id="rId5"/>
    <p:sldId id="257" r:id="rId6"/>
    <p:sldId id="258" r:id="rId7"/>
    <p:sldId id="259" r:id="rId8"/>
    <p:sldId id="260" r:id="rId9"/>
    <p:sldId id="317" r:id="rId10"/>
    <p:sldId id="318" r:id="rId11"/>
    <p:sldId id="319" r:id="rId12"/>
    <p:sldId id="261" r:id="rId13"/>
    <p:sldId id="262" r:id="rId14"/>
    <p:sldId id="267" r:id="rId15"/>
    <p:sldId id="268" r:id="rId16"/>
    <p:sldId id="264" r:id="rId17"/>
    <p:sldId id="265" r:id="rId18"/>
    <p:sldId id="266" r:id="rId19"/>
    <p:sldId id="352" r:id="rId20"/>
    <p:sldId id="320" r:id="rId21"/>
    <p:sldId id="273" r:id="rId22"/>
    <p:sldId id="321" r:id="rId23"/>
    <p:sldId id="275" r:id="rId24"/>
    <p:sldId id="322" r:id="rId25"/>
    <p:sldId id="277" r:id="rId26"/>
    <p:sldId id="323" r:id="rId27"/>
    <p:sldId id="279" r:id="rId28"/>
    <p:sldId id="324" r:id="rId29"/>
    <p:sldId id="283" r:id="rId30"/>
    <p:sldId id="325" r:id="rId31"/>
    <p:sldId id="285" r:id="rId32"/>
    <p:sldId id="326" r:id="rId33"/>
    <p:sldId id="287" r:id="rId34"/>
    <p:sldId id="327" r:id="rId35"/>
    <p:sldId id="305" r:id="rId36"/>
    <p:sldId id="328" r:id="rId37"/>
    <p:sldId id="329" r:id="rId38"/>
    <p:sldId id="336" r:id="rId39"/>
    <p:sldId id="335" r:id="rId40"/>
    <p:sldId id="334" r:id="rId41"/>
    <p:sldId id="333" r:id="rId42"/>
    <p:sldId id="331" r:id="rId43"/>
    <p:sldId id="338" r:id="rId44"/>
    <p:sldId id="337" r:id="rId45"/>
    <p:sldId id="340" r:id="rId46"/>
    <p:sldId id="339" r:id="rId47"/>
    <p:sldId id="342" r:id="rId48"/>
    <p:sldId id="341" r:id="rId49"/>
    <p:sldId id="330" r:id="rId50"/>
    <p:sldId id="346" r:id="rId51"/>
    <p:sldId id="345" r:id="rId52"/>
    <p:sldId id="344" r:id="rId53"/>
    <p:sldId id="343" r:id="rId54"/>
    <p:sldId id="351" r:id="rId55"/>
    <p:sldId id="350" r:id="rId56"/>
    <p:sldId id="349" r:id="rId57"/>
    <p:sldId id="348" r:id="rId58"/>
    <p:sldId id="347" r:id="rId59"/>
    <p:sldId id="332" r:id="rId60"/>
    <p:sldId id="368" r:id="rId61"/>
    <p:sldId id="367" r:id="rId62"/>
    <p:sldId id="366" r:id="rId63"/>
    <p:sldId id="365" r:id="rId64"/>
    <p:sldId id="364" r:id="rId65"/>
    <p:sldId id="363" r:id="rId66"/>
    <p:sldId id="362" r:id="rId67"/>
    <p:sldId id="361" r:id="rId68"/>
    <p:sldId id="360" r:id="rId69"/>
    <p:sldId id="359" r:id="rId70"/>
    <p:sldId id="358" r:id="rId71"/>
    <p:sldId id="357" r:id="rId72"/>
    <p:sldId id="356" r:id="rId73"/>
    <p:sldId id="355" r:id="rId74"/>
    <p:sldId id="354" r:id="rId75"/>
    <p:sldId id="353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285"/>
            <p14:sldId id="326"/>
            <p14:sldId id="287"/>
            <p14:sldId id="327"/>
            <p14:sldId id="305"/>
            <p14:sldId id="328"/>
            <p14:sldId id="329"/>
            <p14:sldId id="336"/>
            <p14:sldId id="335"/>
            <p14:sldId id="334"/>
            <p14:sldId id="333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8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68b4757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g7c68b4757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172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c68b4757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7c68b4757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548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c68b4757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7" name="Google Shape;627;g7c68b4757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333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:a16="http://schemas.microsoft.com/office/drawing/2014/main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c68b47574_0_14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7" name="Google Shape;437;g7c68b47574_0_147"/>
          <p:cNvGraphicFramePr/>
          <p:nvPr>
            <p:extLst>
              <p:ext uri="{D42A27DB-BD31-4B8C-83A1-F6EECF244321}">
                <p14:modId xmlns:p14="http://schemas.microsoft.com/office/powerpoint/2010/main" val="22116019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- 010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8" name="Google Shape;438;g7c68b47574_0_14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9" name="Google Shape;439;g7c68b47574_0_14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" name="Google Shape;440;g7c68b47574_0_14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41" name="Google Shape;441;g7c68b47574_0_147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가입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2" name="Google Shape;442;g7c68b47574_0_147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7c68b47574_0_147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7c68b47574_0_147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7c68b47574_0_147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7c68b47574_0_147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g7c68b47574_0_147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g7c68b47574_0_147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7c68b47574_0_147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7c68b47574_0_147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g7c68b47574_0_147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7c68b47574_0_147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7c68b47574_0_147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7c68b47574_0_147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7c68b47574_0_147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7c68b47574_0_147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7c68b47574_0_147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g7c68b47574_0_147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7c68b47574_0_147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g7c68b47574_0_147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g7c68b47574_0_147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7c68b47574_0_147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7c68b47574_0_147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7c68b47574_0_147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7c68b47574_0_147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7c68b47574_0_147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7c68b47574_0_147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7c68b47574_0_147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7c68b47574_0_147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7c68b47574_0_147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g7c68b47574_0_147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7c68b47574_0_147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7c68b47574_0_147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7c68b47574_0_147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7c68b47574_0_147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7c68b47574_0_147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7c68b47574_0_147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7c68b47574_0_147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7c68b47574_0_147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7c68b47574_0_147"/>
          <p:cNvSpPr/>
          <p:nvPr/>
        </p:nvSpPr>
        <p:spPr>
          <a:xfrm>
            <a:off x="5200175" y="767000"/>
            <a:ext cx="68415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*프로필 사진 &amp; 주소 제외, 관심사 카테고리 1개 포함, 모든 항목 필수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92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5A01A3B-FB10-49DE-ADDA-4A00E45FE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341" y="625475"/>
            <a:ext cx="9511317" cy="5942013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69CF36-75D4-4755-98B5-33D493E22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0900"/>
            <a:ext cx="10515600" cy="1325563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일반 회원 가입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4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c68b47574_0_25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4" name="Google Shape;534;g7c68b47574_0_259"/>
          <p:cNvGraphicFramePr/>
          <p:nvPr>
            <p:extLst>
              <p:ext uri="{D42A27DB-BD31-4B8C-83A1-F6EECF244321}">
                <p14:modId xmlns:p14="http://schemas.microsoft.com/office/powerpoint/2010/main" val="149230588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- 011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5" name="Google Shape;535;g7c68b47574_0_25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6" name="Google Shape;536;g7c68b47574_0_25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7" name="Google Shape;537;g7c68b47574_0_25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8" name="Google Shape;538;g7c68b47574_0_259"/>
          <p:cNvGraphicFramePr/>
          <p:nvPr/>
        </p:nvGraphicFramePr>
        <p:xfrm>
          <a:off x="8509686" y="1289960"/>
          <a:ext cx="3532000" cy="53499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관심사 카테고리 3개까지 선택 가능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/>
                        <a:t>수정 완료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9" name="Google Shape;539;g7c68b47574_0_259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수정완료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g7c68b47574_0_259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7c68b47574_0_259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7c68b47574_0_259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7c68b47574_0_259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7c68b47574_0_259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7c68b47574_0_259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g7c68b47574_0_259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7c68b47574_0_259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7c68b47574_0_259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7c68b47574_0_259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7c68b47574_0_259"/>
          <p:cNvSpPr/>
          <p:nvPr/>
        </p:nvSpPr>
        <p:spPr>
          <a:xfrm>
            <a:off x="4127405" y="52831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7c68b47574_0_259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g7c68b47574_0_259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7c68b47574_0_259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7c68b47574_0_259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7c68b47574_0_259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g7c68b47574_0_259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7c68b47574_0_259"/>
          <p:cNvSpPr/>
          <p:nvPr/>
        </p:nvSpPr>
        <p:spPr>
          <a:xfrm>
            <a:off x="2221825" y="5283175"/>
            <a:ext cx="17412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관심사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7c68b47574_0_259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7c68b47574_0_259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7c68b47574_0_259"/>
          <p:cNvSpPr/>
          <p:nvPr/>
        </p:nvSpPr>
        <p:spPr>
          <a:xfrm rot="10800000">
            <a:off x="4897034" y="533683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7c68b47574_0_259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g7c68b47574_0_259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7c68b47574_0_259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g7c68b47574_0_259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g7c68b47574_0_259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g7c68b47574_0_259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7c68b47574_0_259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7c68b47574_0_259"/>
          <p:cNvSpPr/>
          <p:nvPr/>
        </p:nvSpPr>
        <p:spPr>
          <a:xfrm>
            <a:off x="3996359" y="526136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7c68b47574_0_259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7c68b47574_0_259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7c68b47574_0_259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7c68b47574_0_259"/>
          <p:cNvSpPr/>
          <p:nvPr/>
        </p:nvSpPr>
        <p:spPr>
          <a:xfrm>
            <a:off x="5329205" y="52831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7c68b47574_0_259"/>
          <p:cNvSpPr/>
          <p:nvPr/>
        </p:nvSpPr>
        <p:spPr>
          <a:xfrm rot="10800000">
            <a:off x="6098834" y="53368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7c68b47574_0_259"/>
          <p:cNvSpPr/>
          <p:nvPr/>
        </p:nvSpPr>
        <p:spPr>
          <a:xfrm>
            <a:off x="6531005" y="52892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g7c68b47574_0_259"/>
          <p:cNvSpPr/>
          <p:nvPr/>
        </p:nvSpPr>
        <p:spPr>
          <a:xfrm rot="10800000">
            <a:off x="7300634" y="53429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7c68b47574_0_259"/>
          <p:cNvSpPr/>
          <p:nvPr/>
        </p:nvSpPr>
        <p:spPr>
          <a:xfrm>
            <a:off x="5200175" y="767000"/>
            <a:ext cx="3815400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정보 수정 불가, 가입시 입력 정보 표시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5493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39F23A-76B0-4B62-8CDC-7DC97A02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359" y="530225"/>
            <a:ext cx="9373925" cy="6197182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279B5-77BD-4074-A509-042942E6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74675"/>
            <a:ext cx="2847975" cy="161131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정보 수정</a:t>
            </a:r>
          </a:p>
        </p:txBody>
      </p:sp>
    </p:spTree>
    <p:extLst>
      <p:ext uri="{BB962C8B-B14F-4D97-AF65-F5344CB8AC3E}">
        <p14:creationId xmlns:p14="http://schemas.microsoft.com/office/powerpoint/2010/main" val="825069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c68b47574_0_307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0" name="Google Shape;630;g7c68b47574_0_307"/>
          <p:cNvGraphicFramePr/>
          <p:nvPr>
            <p:extLst>
              <p:ext uri="{D42A27DB-BD31-4B8C-83A1-F6EECF244321}">
                <p14:modId xmlns:p14="http://schemas.microsoft.com/office/powerpoint/2010/main" val="2515015923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HT – P – 021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관리자 1단계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1" name="Google Shape;631;g7c68b47574_0_30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2" name="Google Shape;632;g7c68b47574_0_30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3" name="Google Shape;633;g7c68b47574_0_307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34" name="Google Shape;634;g7c68b47574_0_307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관리자 페이지를 통해 접속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관리자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관리자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관리자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5" name="Google Shape;635;g7c68b47574_0_307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7c68b47574_0_307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7c68b47574_0_307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7c68b47574_0_307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7c68b47574_0_307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7c68b47574_0_307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7c68b47574_0_307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7c68b47574_0_307"/>
          <p:cNvSpPr/>
          <p:nvPr/>
        </p:nvSpPr>
        <p:spPr>
          <a:xfrm>
            <a:off x="3396046" y="47658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7c68b47574_0_307"/>
          <p:cNvSpPr/>
          <p:nvPr/>
        </p:nvSpPr>
        <p:spPr>
          <a:xfrm>
            <a:off x="3240484" y="48054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907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C2E0F-A175-4E5A-8B53-571D68E8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10000" cy="1335088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관리자 로그인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EB56B32-3611-4D66-8BB1-B3A2A9F1A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031" y="1711325"/>
            <a:ext cx="6070987" cy="43513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3546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내용화면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 err="1"/>
              <a:t>위젯</a:t>
            </a:r>
            <a:r>
              <a:rPr lang="ko-KR" altLang="en-US" b="1" dirty="0"/>
              <a:t> 겹침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243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zen-033\Desktop\ezen2\TripMate\gr2_lhj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276873"/>
            <a:ext cx="8136904" cy="12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27648" y="2564905"/>
            <a:ext cx="1872208" cy="1006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9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</a:t>
            </a:r>
            <a:r>
              <a:rPr lang="en-US" altLang="ko-KR" b="1" dirty="0" err="1"/>
              <a:t>ul</a:t>
            </a:r>
            <a:r>
              <a:rPr lang="en-US" altLang="ko-KR" b="1" dirty="0"/>
              <a:t>&gt;  &lt;div&gt;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</p:spTree>
    <p:extLst>
      <p:ext uri="{BB962C8B-B14F-4D97-AF65-F5344CB8AC3E}">
        <p14:creationId xmlns:p14="http://schemas.microsoft.com/office/powerpoint/2010/main" val="509471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3621</Words>
  <Application>Microsoft Office PowerPoint</Application>
  <PresentationFormat>와이드스크린</PresentationFormat>
  <Paragraphs>1436</Paragraphs>
  <Slides>72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72</vt:i4>
      </vt:variant>
    </vt:vector>
  </HeadingPairs>
  <TitlesOfParts>
    <vt:vector size="76" baseType="lpstr"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PowerPoint 프레젠테이션</vt:lpstr>
      <vt:lpstr>일반 회원 가입</vt:lpstr>
      <vt:lpstr>PowerPoint 프레젠테이션</vt:lpstr>
      <vt:lpstr>일반 회원 정보 수정</vt:lpstr>
      <vt:lpstr>PowerPoint 프레젠테이션</vt:lpstr>
      <vt:lpstr>관리자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507-06</cp:lastModifiedBy>
  <cp:revision>166</cp:revision>
  <dcterms:created xsi:type="dcterms:W3CDTF">2020-01-15T12:55:20Z</dcterms:created>
  <dcterms:modified xsi:type="dcterms:W3CDTF">2020-01-22T15:25:04Z</dcterms:modified>
</cp:coreProperties>
</file>